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2397700" cy="51206400"/>
  <p:notesSz cx="6858000" cy="9144000"/>
  <p:defaultTextStyle>
    <a:defPPr>
      <a:defRPr lang="es-ES_tradnl"/>
    </a:defPPr>
    <a:lvl1pPr marL="0" algn="l" defTabSz="2388687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1pPr>
    <a:lvl2pPr marL="2388687" algn="l" defTabSz="2388687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2pPr>
    <a:lvl3pPr marL="4777374" algn="l" defTabSz="2388687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3pPr>
    <a:lvl4pPr marL="7166061" algn="l" defTabSz="2388687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4pPr>
    <a:lvl5pPr marL="9554748" algn="l" defTabSz="2388687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5pPr>
    <a:lvl6pPr marL="11943436" algn="l" defTabSz="2388687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6pPr>
    <a:lvl7pPr marL="14332123" algn="l" defTabSz="2388687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7pPr>
    <a:lvl8pPr marL="16720810" algn="l" defTabSz="2388687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8pPr>
    <a:lvl9pPr marL="19109497" algn="l" defTabSz="2388687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25" d="100"/>
          <a:sy n="25" d="100"/>
        </p:scale>
        <p:origin x="-4016" y="-352"/>
      </p:cViewPr>
      <p:guideLst>
        <p:guide orient="horz" pos="16128"/>
        <p:guide pos="102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828" y="15907177"/>
            <a:ext cx="27538045" cy="10976187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655" y="29016960"/>
            <a:ext cx="22678390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88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77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166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554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943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332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72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109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E045-52A1-4348-81CA-118838D21A21}" type="datetimeFigureOut">
              <a:rPr lang="es-ES_tradnl" smtClean="0"/>
              <a:pPr/>
              <a:t>23/4/16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F260-A62F-984B-B177-F9664343C7AD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E045-52A1-4348-81CA-118838D21A21}" type="datetimeFigureOut">
              <a:rPr lang="es-ES_tradnl" smtClean="0"/>
              <a:pPr/>
              <a:t>23/4/16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F260-A62F-984B-B177-F9664343C7AD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21592" y="15314510"/>
            <a:ext cx="25828166" cy="32622744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5737092" y="15314510"/>
            <a:ext cx="76944538" cy="32622744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E045-52A1-4348-81CA-118838D21A21}" type="datetimeFigureOut">
              <a:rPr lang="es-ES_tradnl" smtClean="0"/>
              <a:pPr/>
              <a:t>23/4/16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F260-A62F-984B-B177-F9664343C7AD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E045-52A1-4348-81CA-118838D21A21}" type="datetimeFigureOut">
              <a:rPr lang="es-ES_tradnl" smtClean="0"/>
              <a:pPr/>
              <a:t>23/4/16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F260-A62F-984B-B177-F9664343C7AD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195" y="32904857"/>
            <a:ext cx="27538045" cy="10170160"/>
          </a:xfrm>
        </p:spPr>
        <p:txBody>
          <a:bodyPr anchor="t"/>
          <a:lstStyle>
            <a:lvl1pPr algn="l">
              <a:defRPr sz="209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559195" y="21703461"/>
            <a:ext cx="27538045" cy="11201396"/>
          </a:xfrm>
        </p:spPr>
        <p:txBody>
          <a:bodyPr anchor="b"/>
          <a:lstStyle>
            <a:lvl1pPr marL="0" indent="0">
              <a:buNone/>
              <a:defRPr sz="10400">
                <a:solidFill>
                  <a:schemeClr val="tx1">
                    <a:tint val="75000"/>
                  </a:schemeClr>
                </a:solidFill>
              </a:defRPr>
            </a:lvl1pPr>
            <a:lvl2pPr marL="2388687" indent="0">
              <a:buNone/>
              <a:defRPr sz="9400">
                <a:solidFill>
                  <a:schemeClr val="tx1">
                    <a:tint val="75000"/>
                  </a:schemeClr>
                </a:solidFill>
              </a:defRPr>
            </a:lvl2pPr>
            <a:lvl3pPr marL="4777374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3pPr>
            <a:lvl4pPr marL="716606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4pPr>
            <a:lvl5pPr marL="9554748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5pPr>
            <a:lvl6pPr marL="11943436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6pPr>
            <a:lvl7pPr marL="14332123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7pPr>
            <a:lvl8pPr marL="1672081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8pPr>
            <a:lvl9pPr marL="19109497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E045-52A1-4348-81CA-118838D21A21}" type="datetimeFigureOut">
              <a:rPr lang="es-ES_tradnl" smtClean="0"/>
              <a:pPr/>
              <a:t>23/4/16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F260-A62F-984B-B177-F9664343C7AD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737093" y="89208187"/>
            <a:ext cx="51386352" cy="252333760"/>
          </a:xfrm>
        </p:spPr>
        <p:txBody>
          <a:bodyPr/>
          <a:lstStyle>
            <a:lvl1pPr>
              <a:defRPr sz="14600"/>
            </a:lvl1pPr>
            <a:lvl2pPr>
              <a:defRPr sz="12500"/>
            </a:lvl2pPr>
            <a:lvl3pPr>
              <a:defRPr sz="104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7663406" y="89208187"/>
            <a:ext cx="51386352" cy="252333760"/>
          </a:xfrm>
        </p:spPr>
        <p:txBody>
          <a:bodyPr/>
          <a:lstStyle>
            <a:lvl1pPr>
              <a:defRPr sz="14600"/>
            </a:lvl1pPr>
            <a:lvl2pPr>
              <a:defRPr sz="12500"/>
            </a:lvl2pPr>
            <a:lvl3pPr>
              <a:defRPr sz="104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E045-52A1-4348-81CA-118838D21A21}" type="datetimeFigureOut">
              <a:rPr lang="es-ES_tradnl" smtClean="0"/>
              <a:pPr/>
              <a:t>23/4/16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F260-A62F-984B-B177-F9664343C7AD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885" y="2050630"/>
            <a:ext cx="29157930" cy="85344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619885" y="11462177"/>
            <a:ext cx="14314611" cy="4776890"/>
          </a:xfrm>
        </p:spPr>
        <p:txBody>
          <a:bodyPr anchor="b"/>
          <a:lstStyle>
            <a:lvl1pPr marL="0" indent="0">
              <a:buNone/>
              <a:defRPr sz="12500" b="1"/>
            </a:lvl1pPr>
            <a:lvl2pPr marL="2388687" indent="0">
              <a:buNone/>
              <a:defRPr sz="10400" b="1"/>
            </a:lvl2pPr>
            <a:lvl3pPr marL="4777374" indent="0">
              <a:buNone/>
              <a:defRPr sz="9400" b="1"/>
            </a:lvl3pPr>
            <a:lvl4pPr marL="7166061" indent="0">
              <a:buNone/>
              <a:defRPr sz="8400" b="1"/>
            </a:lvl4pPr>
            <a:lvl5pPr marL="9554748" indent="0">
              <a:buNone/>
              <a:defRPr sz="8400" b="1"/>
            </a:lvl5pPr>
            <a:lvl6pPr marL="11943436" indent="0">
              <a:buNone/>
              <a:defRPr sz="8400" b="1"/>
            </a:lvl6pPr>
            <a:lvl7pPr marL="14332123" indent="0">
              <a:buNone/>
              <a:defRPr sz="8400" b="1"/>
            </a:lvl7pPr>
            <a:lvl8pPr marL="16720810" indent="0">
              <a:buNone/>
              <a:defRPr sz="8400" b="1"/>
            </a:lvl8pPr>
            <a:lvl9pPr marL="19109497" indent="0">
              <a:buNone/>
              <a:defRPr sz="84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619885" y="16239067"/>
            <a:ext cx="14314611" cy="29502950"/>
          </a:xfrm>
        </p:spPr>
        <p:txBody>
          <a:bodyPr/>
          <a:lstStyle>
            <a:lvl1pPr>
              <a:defRPr sz="12500"/>
            </a:lvl1pPr>
            <a:lvl2pPr>
              <a:defRPr sz="10400"/>
            </a:lvl2pPr>
            <a:lvl3pPr>
              <a:defRPr sz="94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6457584" y="11462177"/>
            <a:ext cx="14320233" cy="4776890"/>
          </a:xfrm>
        </p:spPr>
        <p:txBody>
          <a:bodyPr anchor="b"/>
          <a:lstStyle>
            <a:lvl1pPr marL="0" indent="0">
              <a:buNone/>
              <a:defRPr sz="12500" b="1"/>
            </a:lvl1pPr>
            <a:lvl2pPr marL="2388687" indent="0">
              <a:buNone/>
              <a:defRPr sz="10400" b="1"/>
            </a:lvl2pPr>
            <a:lvl3pPr marL="4777374" indent="0">
              <a:buNone/>
              <a:defRPr sz="9400" b="1"/>
            </a:lvl3pPr>
            <a:lvl4pPr marL="7166061" indent="0">
              <a:buNone/>
              <a:defRPr sz="8400" b="1"/>
            </a:lvl4pPr>
            <a:lvl5pPr marL="9554748" indent="0">
              <a:buNone/>
              <a:defRPr sz="8400" b="1"/>
            </a:lvl5pPr>
            <a:lvl6pPr marL="11943436" indent="0">
              <a:buNone/>
              <a:defRPr sz="8400" b="1"/>
            </a:lvl6pPr>
            <a:lvl7pPr marL="14332123" indent="0">
              <a:buNone/>
              <a:defRPr sz="8400" b="1"/>
            </a:lvl7pPr>
            <a:lvl8pPr marL="16720810" indent="0">
              <a:buNone/>
              <a:defRPr sz="8400" b="1"/>
            </a:lvl8pPr>
            <a:lvl9pPr marL="19109497" indent="0">
              <a:buNone/>
              <a:defRPr sz="84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6457584" y="16239067"/>
            <a:ext cx="14320233" cy="29502950"/>
          </a:xfrm>
        </p:spPr>
        <p:txBody>
          <a:bodyPr/>
          <a:lstStyle>
            <a:lvl1pPr>
              <a:defRPr sz="12500"/>
            </a:lvl1pPr>
            <a:lvl2pPr>
              <a:defRPr sz="10400"/>
            </a:lvl2pPr>
            <a:lvl3pPr>
              <a:defRPr sz="94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E045-52A1-4348-81CA-118838D21A21}" type="datetimeFigureOut">
              <a:rPr lang="es-ES_tradnl" smtClean="0"/>
              <a:pPr/>
              <a:t>23/4/16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F260-A62F-984B-B177-F9664343C7AD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E045-52A1-4348-81CA-118838D21A21}" type="datetimeFigureOut">
              <a:rPr lang="es-ES_tradnl" smtClean="0"/>
              <a:pPr/>
              <a:t>23/4/16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F260-A62F-984B-B177-F9664343C7AD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E045-52A1-4348-81CA-118838D21A21}" type="datetimeFigureOut">
              <a:rPr lang="es-ES_tradnl" smtClean="0"/>
              <a:pPr/>
              <a:t>23/4/16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F260-A62F-984B-B177-F9664343C7AD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887" y="2038773"/>
            <a:ext cx="10658620" cy="8676640"/>
          </a:xfrm>
        </p:spPr>
        <p:txBody>
          <a:bodyPr anchor="b"/>
          <a:lstStyle>
            <a:lvl1pPr algn="l">
              <a:defRPr sz="104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666601" y="2038777"/>
            <a:ext cx="18111214" cy="43703244"/>
          </a:xfrm>
        </p:spPr>
        <p:txBody>
          <a:bodyPr/>
          <a:lstStyle>
            <a:lvl1pPr>
              <a:defRPr sz="16700"/>
            </a:lvl1pPr>
            <a:lvl2pPr>
              <a:defRPr sz="14600"/>
            </a:lvl2pPr>
            <a:lvl3pPr>
              <a:defRPr sz="12500"/>
            </a:lvl3pPr>
            <a:lvl4pPr>
              <a:defRPr sz="10400"/>
            </a:lvl4pPr>
            <a:lvl5pPr>
              <a:defRPr sz="10400"/>
            </a:lvl5pPr>
            <a:lvl6pPr>
              <a:defRPr sz="10400"/>
            </a:lvl6pPr>
            <a:lvl7pPr>
              <a:defRPr sz="10400"/>
            </a:lvl7pPr>
            <a:lvl8pPr>
              <a:defRPr sz="10400"/>
            </a:lvl8pPr>
            <a:lvl9pPr>
              <a:defRPr sz="10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619887" y="10715417"/>
            <a:ext cx="10658620" cy="35026604"/>
          </a:xfrm>
        </p:spPr>
        <p:txBody>
          <a:bodyPr/>
          <a:lstStyle>
            <a:lvl1pPr marL="0" indent="0">
              <a:buNone/>
              <a:defRPr sz="7300"/>
            </a:lvl1pPr>
            <a:lvl2pPr marL="2388687" indent="0">
              <a:buNone/>
              <a:defRPr sz="6300"/>
            </a:lvl2pPr>
            <a:lvl3pPr marL="4777374" indent="0">
              <a:buNone/>
              <a:defRPr sz="5200"/>
            </a:lvl3pPr>
            <a:lvl4pPr marL="7166061" indent="0">
              <a:buNone/>
              <a:defRPr sz="4700"/>
            </a:lvl4pPr>
            <a:lvl5pPr marL="9554748" indent="0">
              <a:buNone/>
              <a:defRPr sz="4700"/>
            </a:lvl5pPr>
            <a:lvl6pPr marL="11943436" indent="0">
              <a:buNone/>
              <a:defRPr sz="4700"/>
            </a:lvl6pPr>
            <a:lvl7pPr marL="14332123" indent="0">
              <a:buNone/>
              <a:defRPr sz="4700"/>
            </a:lvl7pPr>
            <a:lvl8pPr marL="16720810" indent="0">
              <a:buNone/>
              <a:defRPr sz="4700"/>
            </a:lvl8pPr>
            <a:lvl9pPr marL="19109497" indent="0">
              <a:buNone/>
              <a:defRPr sz="47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E045-52A1-4348-81CA-118838D21A21}" type="datetimeFigureOut">
              <a:rPr lang="es-ES_tradnl" smtClean="0"/>
              <a:pPr/>
              <a:t>23/4/16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F260-A62F-984B-B177-F9664343C7AD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176" y="35844480"/>
            <a:ext cx="19438620" cy="4231644"/>
          </a:xfrm>
        </p:spPr>
        <p:txBody>
          <a:bodyPr anchor="b"/>
          <a:lstStyle>
            <a:lvl1pPr algn="l">
              <a:defRPr sz="104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6350176" y="4575387"/>
            <a:ext cx="19438620" cy="30723840"/>
          </a:xfrm>
        </p:spPr>
        <p:txBody>
          <a:bodyPr/>
          <a:lstStyle>
            <a:lvl1pPr marL="0" indent="0">
              <a:buNone/>
              <a:defRPr sz="16700"/>
            </a:lvl1pPr>
            <a:lvl2pPr marL="2388687" indent="0">
              <a:buNone/>
              <a:defRPr sz="14600"/>
            </a:lvl2pPr>
            <a:lvl3pPr marL="4777374" indent="0">
              <a:buNone/>
              <a:defRPr sz="12500"/>
            </a:lvl3pPr>
            <a:lvl4pPr marL="7166061" indent="0">
              <a:buNone/>
              <a:defRPr sz="10400"/>
            </a:lvl4pPr>
            <a:lvl5pPr marL="9554748" indent="0">
              <a:buNone/>
              <a:defRPr sz="10400"/>
            </a:lvl5pPr>
            <a:lvl6pPr marL="11943436" indent="0">
              <a:buNone/>
              <a:defRPr sz="10400"/>
            </a:lvl6pPr>
            <a:lvl7pPr marL="14332123" indent="0">
              <a:buNone/>
              <a:defRPr sz="10400"/>
            </a:lvl7pPr>
            <a:lvl8pPr marL="16720810" indent="0">
              <a:buNone/>
              <a:defRPr sz="10400"/>
            </a:lvl8pPr>
            <a:lvl9pPr marL="19109497" indent="0">
              <a:buNone/>
              <a:defRPr sz="104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50176" y="40076124"/>
            <a:ext cx="19438620" cy="6009636"/>
          </a:xfrm>
        </p:spPr>
        <p:txBody>
          <a:bodyPr/>
          <a:lstStyle>
            <a:lvl1pPr marL="0" indent="0">
              <a:buNone/>
              <a:defRPr sz="7300"/>
            </a:lvl1pPr>
            <a:lvl2pPr marL="2388687" indent="0">
              <a:buNone/>
              <a:defRPr sz="6300"/>
            </a:lvl2pPr>
            <a:lvl3pPr marL="4777374" indent="0">
              <a:buNone/>
              <a:defRPr sz="5200"/>
            </a:lvl3pPr>
            <a:lvl4pPr marL="7166061" indent="0">
              <a:buNone/>
              <a:defRPr sz="4700"/>
            </a:lvl4pPr>
            <a:lvl5pPr marL="9554748" indent="0">
              <a:buNone/>
              <a:defRPr sz="4700"/>
            </a:lvl5pPr>
            <a:lvl6pPr marL="11943436" indent="0">
              <a:buNone/>
              <a:defRPr sz="4700"/>
            </a:lvl6pPr>
            <a:lvl7pPr marL="14332123" indent="0">
              <a:buNone/>
              <a:defRPr sz="4700"/>
            </a:lvl7pPr>
            <a:lvl8pPr marL="16720810" indent="0">
              <a:buNone/>
              <a:defRPr sz="4700"/>
            </a:lvl8pPr>
            <a:lvl9pPr marL="19109497" indent="0">
              <a:buNone/>
              <a:defRPr sz="47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E045-52A1-4348-81CA-118838D21A21}" type="datetimeFigureOut">
              <a:rPr lang="es-ES_tradnl" smtClean="0"/>
              <a:pPr/>
              <a:t>23/4/16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F260-A62F-984B-B177-F9664343C7AD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619885" y="2050630"/>
            <a:ext cx="29157930" cy="8534400"/>
          </a:xfrm>
          <a:prstGeom prst="rect">
            <a:avLst/>
          </a:prstGeom>
        </p:spPr>
        <p:txBody>
          <a:bodyPr vert="horz" lIns="477737" tIns="238869" rIns="477737" bIns="238869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619885" y="11948164"/>
            <a:ext cx="29157930" cy="33793857"/>
          </a:xfrm>
          <a:prstGeom prst="rect">
            <a:avLst/>
          </a:prstGeom>
        </p:spPr>
        <p:txBody>
          <a:bodyPr vert="horz" lIns="477737" tIns="238869" rIns="477737" bIns="238869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619885" y="47460750"/>
            <a:ext cx="7559463" cy="2726267"/>
          </a:xfrm>
          <a:prstGeom prst="rect">
            <a:avLst/>
          </a:prstGeom>
        </p:spPr>
        <p:txBody>
          <a:bodyPr vert="horz" lIns="477737" tIns="238869" rIns="477737" bIns="238869" rtlCol="0" anchor="ctr"/>
          <a:lstStyle>
            <a:lvl1pPr algn="l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BE045-52A1-4348-81CA-118838D21A21}" type="datetimeFigureOut">
              <a:rPr lang="es-ES_tradnl" smtClean="0"/>
              <a:pPr/>
              <a:t>23/4/16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1069214" y="47460750"/>
            <a:ext cx="10259272" cy="2726267"/>
          </a:xfrm>
          <a:prstGeom prst="rect">
            <a:avLst/>
          </a:prstGeom>
        </p:spPr>
        <p:txBody>
          <a:bodyPr vert="horz" lIns="477737" tIns="238869" rIns="477737" bIns="238869" rtlCol="0" anchor="ctr"/>
          <a:lstStyle>
            <a:lvl1pPr algn="ct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23218352" y="47460750"/>
            <a:ext cx="7559463" cy="2726267"/>
          </a:xfrm>
          <a:prstGeom prst="rect">
            <a:avLst/>
          </a:prstGeom>
        </p:spPr>
        <p:txBody>
          <a:bodyPr vert="horz" lIns="477737" tIns="238869" rIns="477737" bIns="238869" rtlCol="0" anchor="ctr"/>
          <a:lstStyle>
            <a:lvl1pPr algn="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7F260-A62F-984B-B177-F9664343C7AD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388687" rtl="0" eaLnBrk="1" latinLnBrk="0" hangingPunct="1">
        <a:spcBef>
          <a:spcPct val="0"/>
        </a:spcBef>
        <a:buNone/>
        <a:defRPr sz="2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1515" indent="-1791515" algn="l" defTabSz="2388687" rtl="0" eaLnBrk="1" latinLnBrk="0" hangingPunct="1">
        <a:spcBef>
          <a:spcPct val="20000"/>
        </a:spcBef>
        <a:buFont typeface="Arial"/>
        <a:buChar char="•"/>
        <a:defRPr sz="16700" kern="1200">
          <a:solidFill>
            <a:schemeClr val="tx1"/>
          </a:solidFill>
          <a:latin typeface="+mn-lt"/>
          <a:ea typeface="+mn-ea"/>
          <a:cs typeface="+mn-cs"/>
        </a:defRPr>
      </a:lvl1pPr>
      <a:lvl2pPr marL="3881617" indent="-1492929" algn="l" defTabSz="2388687" rtl="0" eaLnBrk="1" latinLnBrk="0" hangingPunct="1">
        <a:spcBef>
          <a:spcPct val="20000"/>
        </a:spcBef>
        <a:buFont typeface="Arial"/>
        <a:buChar char="–"/>
        <a:defRPr sz="14600" kern="1200">
          <a:solidFill>
            <a:schemeClr val="tx1"/>
          </a:solidFill>
          <a:latin typeface="+mn-lt"/>
          <a:ea typeface="+mn-ea"/>
          <a:cs typeface="+mn-cs"/>
        </a:defRPr>
      </a:lvl2pPr>
      <a:lvl3pPr marL="5971718" indent="-1194344" algn="l" defTabSz="2388687" rtl="0" eaLnBrk="1" latinLnBrk="0" hangingPunct="1">
        <a:spcBef>
          <a:spcPct val="20000"/>
        </a:spcBef>
        <a:buFont typeface="Arial"/>
        <a:buChar char="•"/>
        <a:defRPr sz="12500" kern="1200">
          <a:solidFill>
            <a:schemeClr val="tx1"/>
          </a:solidFill>
          <a:latin typeface="+mn-lt"/>
          <a:ea typeface="+mn-ea"/>
          <a:cs typeface="+mn-cs"/>
        </a:defRPr>
      </a:lvl3pPr>
      <a:lvl4pPr marL="8360405" indent="-1194344" algn="l" defTabSz="2388687" rtl="0" eaLnBrk="1" latinLnBrk="0" hangingPunct="1">
        <a:spcBef>
          <a:spcPct val="20000"/>
        </a:spcBef>
        <a:buFont typeface="Arial"/>
        <a:buChar char="–"/>
        <a:defRPr sz="10400" kern="1200">
          <a:solidFill>
            <a:schemeClr val="tx1"/>
          </a:solidFill>
          <a:latin typeface="+mn-lt"/>
          <a:ea typeface="+mn-ea"/>
          <a:cs typeface="+mn-cs"/>
        </a:defRPr>
      </a:lvl4pPr>
      <a:lvl5pPr marL="10749092" indent="-1194344" algn="l" defTabSz="2388687" rtl="0" eaLnBrk="1" latinLnBrk="0" hangingPunct="1">
        <a:spcBef>
          <a:spcPct val="20000"/>
        </a:spcBef>
        <a:buFont typeface="Arial"/>
        <a:buChar char="»"/>
        <a:defRPr sz="10400" kern="1200">
          <a:solidFill>
            <a:schemeClr val="tx1"/>
          </a:solidFill>
          <a:latin typeface="+mn-lt"/>
          <a:ea typeface="+mn-ea"/>
          <a:cs typeface="+mn-cs"/>
        </a:defRPr>
      </a:lvl5pPr>
      <a:lvl6pPr marL="13137779" indent="-1194344" algn="l" defTabSz="2388687" rtl="0" eaLnBrk="1" latinLnBrk="0" hangingPunct="1">
        <a:spcBef>
          <a:spcPct val="20000"/>
        </a:spcBef>
        <a:buFont typeface="Arial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6pPr>
      <a:lvl7pPr marL="15526466" indent="-1194344" algn="l" defTabSz="2388687" rtl="0" eaLnBrk="1" latinLnBrk="0" hangingPunct="1">
        <a:spcBef>
          <a:spcPct val="20000"/>
        </a:spcBef>
        <a:buFont typeface="Arial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7pPr>
      <a:lvl8pPr marL="17915153" indent="-1194344" algn="l" defTabSz="2388687" rtl="0" eaLnBrk="1" latinLnBrk="0" hangingPunct="1">
        <a:spcBef>
          <a:spcPct val="20000"/>
        </a:spcBef>
        <a:buFont typeface="Arial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8pPr>
      <a:lvl9pPr marL="20303841" indent="-1194344" algn="l" defTabSz="2388687" rtl="0" eaLnBrk="1" latinLnBrk="0" hangingPunct="1">
        <a:spcBef>
          <a:spcPct val="20000"/>
        </a:spcBef>
        <a:buFont typeface="Arial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2388687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1pPr>
      <a:lvl2pPr marL="2388687" algn="l" defTabSz="2388687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2pPr>
      <a:lvl3pPr marL="4777374" algn="l" defTabSz="2388687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3pPr>
      <a:lvl4pPr marL="7166061" algn="l" defTabSz="2388687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4pPr>
      <a:lvl5pPr marL="9554748" algn="l" defTabSz="2388687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5pPr>
      <a:lvl6pPr marL="11943436" algn="l" defTabSz="2388687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6pPr>
      <a:lvl7pPr marL="14332123" algn="l" defTabSz="2388687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7pPr>
      <a:lvl8pPr marL="16720810" algn="l" defTabSz="2388687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8pPr>
      <a:lvl9pPr marL="19109497" algn="l" defTabSz="2388687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1625600" y="46343530"/>
            <a:ext cx="29667200" cy="486287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endParaRPr lang="es-ES_tradnl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5600" y="0"/>
            <a:ext cx="29667200" cy="51206400"/>
          </a:xfrm>
        </p:spPr>
        <p:txBody>
          <a:bodyPr/>
          <a:lstStyle/>
          <a:p>
            <a:r>
              <a:rPr lang="es-ES_tradnl" dirty="0" smtClean="0"/>
              <a:t>Cuerpo </a:t>
            </a:r>
            <a:r>
              <a:rPr lang="es-ES_tradnl" smtClean="0"/>
              <a:t>del póster</a:t>
            </a:r>
            <a:endParaRPr lang="es-ES_tradnl" dirty="0"/>
          </a:p>
        </p:txBody>
      </p:sp>
      <p:sp>
        <p:nvSpPr>
          <p:cNvPr id="6" name="CuadroTexto 5"/>
          <p:cNvSpPr txBox="1"/>
          <p:nvPr/>
        </p:nvSpPr>
        <p:spPr>
          <a:xfrm>
            <a:off x="14008100" y="46343530"/>
            <a:ext cx="17284700" cy="486287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7200" dirty="0" smtClean="0"/>
              <a:t>Titulo del Trabajo</a:t>
            </a:r>
          </a:p>
          <a:p>
            <a:r>
              <a:rPr lang="es-ES_tradnl" sz="7200" dirty="0" smtClean="0"/>
              <a:t>Institución de procedencia</a:t>
            </a:r>
          </a:p>
          <a:p>
            <a:r>
              <a:rPr lang="es-ES_tradnl" sz="7200" dirty="0" smtClean="0"/>
              <a:t>Nombre de autor (es)</a:t>
            </a:r>
          </a:p>
          <a:p>
            <a:endParaRPr lang="es-ES_tradnl" dirty="0"/>
          </a:p>
        </p:txBody>
      </p:sp>
      <p:pic>
        <p:nvPicPr>
          <p:cNvPr id="4" name="Imagen 3" descr="20160311  II cemacyc, header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7901" y="46990000"/>
            <a:ext cx="11236108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15</Words>
  <Application>Microsoft Macintosh PowerPoint</Application>
  <PresentationFormat>Personalizado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Cuerpo del póster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Cuerpo del póster</dc:title>
  <dc:creator>Alexa Ramírez</dc:creator>
  <cp:lastModifiedBy>Angel Ruiz</cp:lastModifiedBy>
  <cp:revision>4</cp:revision>
  <dcterms:created xsi:type="dcterms:W3CDTF">2010-10-03T19:31:33Z</dcterms:created>
  <dcterms:modified xsi:type="dcterms:W3CDTF">2016-04-23T23:10:35Z</dcterms:modified>
</cp:coreProperties>
</file>